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Poppins Light"/>
      <p:regular r:id="rId19"/>
      <p:bold r:id="rId20"/>
      <p:italic r:id="rId21"/>
      <p:boldItalic r:id="rId22"/>
    </p:embeddedFont>
    <p:embeddedFont>
      <p:font typeface="Poppins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4" Type="http://schemas.openxmlformats.org/officeDocument/2006/relationships/font" Target="fonts/PoppinsSemiBold-bold.fntdata"/><Relationship Id="rId23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boldItalic.fntdata"/><Relationship Id="rId25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PoppinsLight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37d4a01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037d4a01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37d4a01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037d4a01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037d4a01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037d4a01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037d4a01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037d4a01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37d4a01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037d4a01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3c9ef3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3c9ef3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35fd64a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35fd64a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5a63a4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5a63a4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MT2</a:t>
            </a: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Trading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Brand Guideline 1.0 - September 2019</a:t>
            </a:r>
            <a:endParaRPr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650" y="0"/>
            <a:ext cx="11152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138" y="0"/>
            <a:ext cx="388147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872475" y="615750"/>
            <a:ext cx="26388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rPr>
              <a:t>MT2Trading Visual Identity</a:t>
            </a:r>
            <a:endParaRPr b="1">
              <a:solidFill>
                <a:srgbClr val="F3F3F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September 2019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796275" y="4490475"/>
            <a:ext cx="13941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Toolkit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0825" y="626925"/>
            <a:ext cx="1015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Poppins"/>
                <a:ea typeface="Poppins"/>
                <a:cs typeface="Poppins"/>
                <a:sym typeface="Poppins"/>
              </a:rPr>
              <a:t>Logotype </a:t>
            </a:r>
            <a:br>
              <a:rPr b="1" lang="en-GB" sz="800">
                <a:latin typeface="Poppins"/>
                <a:ea typeface="Poppins"/>
                <a:cs typeface="Poppins"/>
                <a:sym typeface="Poppins"/>
              </a:rPr>
            </a:br>
            <a:r>
              <a:rPr b="1" lang="en-GB" sz="800">
                <a:latin typeface="Poppins"/>
                <a:ea typeface="Poppins"/>
                <a:cs typeface="Poppins"/>
                <a:sym typeface="Poppins"/>
              </a:rPr>
              <a:t>&amp; Icon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 flipH="1">
            <a:off x="1071325" y="1671650"/>
            <a:ext cx="4184700" cy="15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137" y="201338"/>
            <a:ext cx="1174875" cy="11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1301838" y="2553750"/>
            <a:ext cx="522600" cy="493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318300" y="2553750"/>
            <a:ext cx="522600" cy="493200"/>
          </a:xfrm>
          <a:prstGeom prst="roundRect">
            <a:avLst>
              <a:gd fmla="val 16667" name="adj"/>
            </a:avLst>
          </a:prstGeom>
          <a:solidFill>
            <a:srgbClr val="F9F9F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443338" y="2553750"/>
            <a:ext cx="522600" cy="493200"/>
          </a:xfrm>
          <a:prstGeom prst="roundRect">
            <a:avLst>
              <a:gd fmla="val 16667" name="adj"/>
            </a:avLst>
          </a:prstGeom>
          <a:solidFill>
            <a:srgbClr val="0B1C5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3375313" y="2553750"/>
            <a:ext cx="522600" cy="493200"/>
          </a:xfrm>
          <a:prstGeom prst="roundRect">
            <a:avLst>
              <a:gd fmla="val 16667" name="adj"/>
            </a:avLst>
          </a:prstGeom>
          <a:solidFill>
            <a:srgbClr val="FD652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D6528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2100" y="2562300"/>
            <a:ext cx="765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Colours</a:t>
            </a:r>
            <a:endParaRPr b="1"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556525" y="4319775"/>
            <a:ext cx="30591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"/>
                <a:ea typeface="Poppins"/>
                <a:cs typeface="Poppins"/>
                <a:sym typeface="Poppins"/>
              </a:rPr>
              <a:t>ABCDEFGHIJKLmnopqrstuvwxyz</a:t>
            </a:r>
            <a:endParaRPr>
              <a:solidFill>
                <a:srgbClr val="FD65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2100" y="4535150"/>
            <a:ext cx="973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Typeface</a:t>
            </a:r>
            <a:endParaRPr b="1"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397200" y="4650075"/>
            <a:ext cx="1174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Font - Poppins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258500" y="2214550"/>
            <a:ext cx="7302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#ffffff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234500" y="2214550"/>
            <a:ext cx="7302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f9f9f9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287025" y="2214550"/>
            <a:ext cx="7659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fd6528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339550" y="2219000"/>
            <a:ext cx="7659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#0b1c54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 flipH="1">
            <a:off x="1086025" y="4048450"/>
            <a:ext cx="4170000" cy="9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2049" y="564587"/>
            <a:ext cx="2117405" cy="5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462012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60" y="1330237"/>
            <a:ext cx="2717850" cy="271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225" y="1327375"/>
            <a:ext cx="2723549" cy="27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469575" y="337500"/>
            <a:ext cx="1100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  Icon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609563" y="4503800"/>
            <a:ext cx="1401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Dark background</a:t>
            </a:r>
            <a:endParaRPr sz="10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462600" y="4503800"/>
            <a:ext cx="13665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Light background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875" y="0"/>
            <a:ext cx="462012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366725" y="4637200"/>
            <a:ext cx="151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   Logotype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133425" y="438875"/>
            <a:ext cx="14010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Dark background</a:t>
            </a:r>
            <a:endParaRPr sz="10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527725" y="357575"/>
            <a:ext cx="1351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Light background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73" y="2142525"/>
            <a:ext cx="3704496" cy="10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988" y="2142050"/>
            <a:ext cx="3707904" cy="10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747672" y="1044050"/>
            <a:ext cx="1189500" cy="112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747675" y="2331950"/>
            <a:ext cx="1350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HEX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#ffffff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RGB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255 255 255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CMYK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 0%	0%</a:t>
            </a:r>
            <a:b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   0%	0%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837147" y="1044050"/>
            <a:ext cx="1189500" cy="1122300"/>
          </a:xfrm>
          <a:prstGeom prst="roundRect">
            <a:avLst>
              <a:gd fmla="val 16667" name="adj"/>
            </a:avLst>
          </a:prstGeom>
          <a:solidFill>
            <a:srgbClr val="F9F9F9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2837150" y="2425650"/>
            <a:ext cx="1350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HEX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#f9f9f9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RGB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253 101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40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CMYK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 0%	0%</a:t>
            </a:r>
            <a:b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   0%	2%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4926622" y="1044050"/>
            <a:ext cx="1189500" cy="1122300"/>
          </a:xfrm>
          <a:prstGeom prst="roundRect">
            <a:avLst>
              <a:gd fmla="val 16667" name="adj"/>
            </a:avLst>
          </a:prstGeom>
          <a:solidFill>
            <a:srgbClr val="FD6528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926625" y="2425650"/>
            <a:ext cx="1350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HEX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fd6528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RGB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249 249 249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CMYK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 0%	60%</a:t>
            </a:r>
            <a:b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   84%	1%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7091197" y="1044050"/>
            <a:ext cx="1189500" cy="1122300"/>
          </a:xfrm>
          <a:prstGeom prst="roundRect">
            <a:avLst>
              <a:gd fmla="val 16667" name="adj"/>
            </a:avLst>
          </a:prstGeom>
          <a:solidFill>
            <a:srgbClr val="0B1C54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106075" y="131812"/>
            <a:ext cx="931851" cy="914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7091200" y="2425650"/>
            <a:ext cx="1350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HEX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#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0b1c54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RGB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11 28 84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CMYK</a:t>
            </a: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 87%	67%</a:t>
            </a:r>
            <a:b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   0%	87%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655000" y="4563825"/>
            <a:ext cx="22233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   Main colour palette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38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875" y="0"/>
            <a:ext cx="462012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7432775" y="4556500"/>
            <a:ext cx="1357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   Facetype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319600" y="1887300"/>
            <a:ext cx="3375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Poppins</a:t>
            </a:r>
            <a:endParaRPr sz="6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98925" y="1056575"/>
            <a:ext cx="3522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oppins Light"/>
                <a:ea typeface="Poppins Light"/>
                <a:cs typeface="Poppins Light"/>
                <a:sym typeface="Poppins Light"/>
              </a:rPr>
              <a:t>ABCDEFGHIJKLMN</a:t>
            </a:r>
            <a:endParaRPr sz="3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oppins Light"/>
                <a:ea typeface="Poppins Light"/>
                <a:cs typeface="Poppins Light"/>
                <a:sym typeface="Poppins Light"/>
              </a:rPr>
              <a:t>OPQRSTUVWXYZ </a:t>
            </a:r>
            <a:endParaRPr sz="3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oppins Light"/>
                <a:ea typeface="Poppins Light"/>
                <a:cs typeface="Poppins Light"/>
                <a:sym typeface="Poppins Light"/>
              </a:rPr>
              <a:t>abcdefghijklmn </a:t>
            </a:r>
            <a:endParaRPr sz="3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oppins Light"/>
                <a:ea typeface="Poppins Light"/>
                <a:cs typeface="Poppins Light"/>
                <a:sym typeface="Poppins Light"/>
              </a:rPr>
              <a:t>opqrstuvwxyz </a:t>
            </a:r>
            <a:endParaRPr sz="3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Poppins Light"/>
                <a:ea typeface="Poppins Light"/>
                <a:cs typeface="Poppins Light"/>
                <a:sym typeface="Poppins Light"/>
              </a:rPr>
              <a:t>1234567890 !”£$%^&amp;*()_-+@#</a:t>
            </a:r>
            <a:endParaRPr sz="3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6483300" y="4534025"/>
            <a:ext cx="16686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   Background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173375" y="4526225"/>
            <a:ext cx="13665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Dark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375" y="263925"/>
            <a:ext cx="6797251" cy="40818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825" y="234800"/>
            <a:ext cx="6802349" cy="4050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" name="Google Shape;137;p20"/>
          <p:cNvSpPr txBox="1"/>
          <p:nvPr/>
        </p:nvSpPr>
        <p:spPr>
          <a:xfrm>
            <a:off x="6483300" y="4534025"/>
            <a:ext cx="17418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D652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6.   Background</a:t>
            </a:r>
            <a:endParaRPr>
              <a:solidFill>
                <a:srgbClr val="FD652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173375" y="4526225"/>
            <a:ext cx="13665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Light </a:t>
            </a:r>
            <a:r>
              <a:rPr lang="en-GB" sz="1000"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1750800" y="2139450"/>
            <a:ext cx="56424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Poppins"/>
                <a:ea typeface="Poppins"/>
                <a:cs typeface="Poppins"/>
                <a:sym typeface="Poppins"/>
              </a:rPr>
              <a:t>MT2 Software LTD.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